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D812-522D-4B82-B3D9-133FC025292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BAD-8E40-41F8-844A-58C56DCAD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02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D812-522D-4B82-B3D9-133FC025292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BAD-8E40-41F8-844A-58C56DCAD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D812-522D-4B82-B3D9-133FC025292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BAD-8E40-41F8-844A-58C56DCAD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2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D812-522D-4B82-B3D9-133FC025292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BAD-8E40-41F8-844A-58C56DCAD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3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D812-522D-4B82-B3D9-133FC025292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BAD-8E40-41F8-844A-58C56DCAD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7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D812-522D-4B82-B3D9-133FC025292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BAD-8E40-41F8-844A-58C56DCAD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1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D812-522D-4B82-B3D9-133FC025292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BAD-8E40-41F8-844A-58C56DCAD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0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D812-522D-4B82-B3D9-133FC025292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BAD-8E40-41F8-844A-58C56DCAD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0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D812-522D-4B82-B3D9-133FC025292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BAD-8E40-41F8-844A-58C56DCAD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61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D812-522D-4B82-B3D9-133FC025292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BAD-8E40-41F8-844A-58C56DCAD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7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D812-522D-4B82-B3D9-133FC025292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DBAD-8E40-41F8-844A-58C56DCAD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3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4D812-522D-4B82-B3D9-133FC025292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DBAD-8E40-41F8-844A-58C56DCAD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0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7" y="358549"/>
            <a:ext cx="9568543" cy="630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11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533400"/>
            <a:ext cx="8012321" cy="45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1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402771"/>
            <a:ext cx="7849035" cy="472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66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381000"/>
            <a:ext cx="11059886" cy="61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4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348343"/>
            <a:ext cx="10167258" cy="47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7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208314"/>
            <a:ext cx="9655629" cy="468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77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642257"/>
            <a:ext cx="10167257" cy="55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76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718457"/>
            <a:ext cx="840377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44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399"/>
            <a:ext cx="7370064" cy="55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23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8714"/>
            <a:ext cx="1019991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7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478971"/>
            <a:ext cx="9829800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8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" y="413657"/>
            <a:ext cx="9416143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1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620485"/>
            <a:ext cx="10733314" cy="53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47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85" y="740229"/>
            <a:ext cx="8958943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5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" y="598714"/>
            <a:ext cx="10265229" cy="57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08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772886"/>
            <a:ext cx="10308771" cy="578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3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3" y="380999"/>
            <a:ext cx="8436428" cy="57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73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0" y="1077685"/>
            <a:ext cx="9971315" cy="50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0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3" y="555171"/>
            <a:ext cx="10014857" cy="59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0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8599"/>
            <a:ext cx="11375571" cy="59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5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" y="424543"/>
            <a:ext cx="9775371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2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" y="478971"/>
            <a:ext cx="7685750" cy="465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" y="740229"/>
            <a:ext cx="9568978" cy="436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66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2018-08-20T10:38:56Z</dcterms:created>
  <dcterms:modified xsi:type="dcterms:W3CDTF">2018-08-20T10:48:22Z</dcterms:modified>
</cp:coreProperties>
</file>